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5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2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2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6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79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8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8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A3091-60B6-4AE9-8DC8-6E8067B76649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0951A-62E3-491C-A094-0DA656647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330" y="677108"/>
            <a:ext cx="10493828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Occupational Therapy Assistant AS degree</a:t>
            </a:r>
          </a:p>
          <a:p>
            <a:r>
              <a:rPr lang="en-US" dirty="0" smtClean="0"/>
              <a:t>Degree completion rates for students who complete at least one OTA course: </a:t>
            </a:r>
          </a:p>
          <a:p>
            <a:r>
              <a:rPr lang="en-US" dirty="0" smtClean="0"/>
              <a:t>Cohort first attending SAC spring 2010 through fall 2011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244" y="2220371"/>
            <a:ext cx="6954001" cy="4179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927" y="5348775"/>
            <a:ext cx="1662297" cy="858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268144" y="6400170"/>
            <a:ext cx="1402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Prepared: 4/27/17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4472" y="322217"/>
            <a:ext cx="3259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</a:rPr>
              <a:t>Data requested by BA committee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8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HNYXMCCMVK3K-1193-460</_dlc_DocId>
    <_dlc_DocIdUrl xmlns="431189f8-a51b-453f-9f0c-3a0b3b65b12f">
      <Url>http://www.sac.edu/Accreditation/_layouts/15/DocIdRedir.aspx?ID=HNYXMCCMVK3K-1193-460</Url>
      <Description>HNYXMCCMVK3K-1193-460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461D5AF299684E87F65612AFD12460" ma:contentTypeVersion="2" ma:contentTypeDescription="Create a new document." ma:contentTypeScope="" ma:versionID="36a401685c87b71fae07302bbe6f34ae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8049b7ac-48a2-476e-95fa-2aa58f7f8a54" targetNamespace="http://schemas.microsoft.com/office/2006/metadata/properties" ma:root="true" ma:fieldsID="4c92e027e93fee84d31802f7f85e6cbd" ns1:_="" ns2:_="" ns3:_="">
    <xsd:import namespace="http://schemas.microsoft.com/sharepoint/v3"/>
    <xsd:import namespace="431189f8-a51b-453f-9f0c-3a0b3b65b12f"/>
    <xsd:import namespace="8049b7ac-48a2-476e-95fa-2aa58f7f8a5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9b7ac-48a2-476e-95fa-2aa58f7f8a5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A94AB-96AD-40AF-AFAC-E8E2A86B487B}"/>
</file>

<file path=customXml/itemProps2.xml><?xml version="1.0" encoding="utf-8"?>
<ds:datastoreItem xmlns:ds="http://schemas.openxmlformats.org/officeDocument/2006/customXml" ds:itemID="{8912FF4A-66F5-4D37-8FEF-512DFAF58C3F}"/>
</file>

<file path=customXml/itemProps3.xml><?xml version="1.0" encoding="utf-8"?>
<ds:datastoreItem xmlns:ds="http://schemas.openxmlformats.org/officeDocument/2006/customXml" ds:itemID="{D398A39C-9E1B-46B9-87FE-9E1F1A9972AD}"/>
</file>

<file path=customXml/itemProps4.xml><?xml version="1.0" encoding="utf-8"?>
<ds:datastoreItem xmlns:ds="http://schemas.openxmlformats.org/officeDocument/2006/customXml" ds:itemID="{8AAB5EEA-EC3E-4DE1-9E0D-A007D91EF80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Love, Janice</dc:creator>
  <cp:lastModifiedBy>Love, Janice</cp:lastModifiedBy>
  <cp:revision>2</cp:revision>
  <dcterms:created xsi:type="dcterms:W3CDTF">2017-04-27T21:18:12Z</dcterms:created>
  <dcterms:modified xsi:type="dcterms:W3CDTF">2017-04-27T21:18:58Z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0x0101007C461D5AF299684E87F65612AFD12460</vt:lpwstr>
  </property>
  <property fmtid="{D5CDD505-2E9C-101B-9397-08002B2CF9AE}" pid="3" name="_dlc_DocIdItemGuid">
    <vt:lpwstr>6b534f09-f3c8-4bc8-96a6-15668193e181</vt:lpwstr>
  </property>
</Properties>
</file>